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52"/>
  </p:normalViewPr>
  <p:slideViewPr>
    <p:cSldViewPr snapToGrid="0" snapToObjects="1">
      <p:cViewPr>
        <p:scale>
          <a:sx n="100" d="100"/>
          <a:sy n="100" d="100"/>
        </p:scale>
        <p:origin x="-40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BC0A-0DB0-C044-A1A7-8B4F6CA0C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E8674-E1D9-AF45-A958-AF4953200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2E096-13AE-154D-9C57-931474B6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0CFA-0392-5940-9985-88A339F2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5713C-7B79-9D4C-B9F2-E67DD79A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4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8515-465E-3944-98E5-2165702A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AACE1-65B9-8C41-ABD5-6C7308FB3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1E16E-A8EB-8F4F-9CA7-A488D9764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92F06-2B4D-E248-BB9D-037E48AD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09C80-2808-A146-A9F8-4B137787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6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033D9-EDEB-1F45-AB2A-1FB02F098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F2ABD-C47B-F540-8CC9-5BEA1BABD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A5E9E-C7F1-D64E-9644-D3C4FFE9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0FCCD-EB7F-0942-A901-4D033C9B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B9299-6386-2646-8DFE-A22C8156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2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53E8-A3A0-5A4A-8025-5568792E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2698D-A165-7F48-972C-2D46C644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A7043-6755-0241-986F-FC7037C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253FF-47CA-3946-A48A-D9964B8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7F81C-C675-9B4D-A3DE-F75C5FF2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7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EEA5-3340-584B-B929-E28D163E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7F674-DFF7-C94D-AA52-481D45FC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A7D75-F32E-5F43-A32C-1968BB59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45A95-D3B4-7642-9D24-3BBB8958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E534-2A98-674E-936A-6F10F02D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4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C3F2-54B1-0545-BE7F-3DA90DB7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1EB8F-1139-EC4C-AD96-5BB8A9D55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6D4AA-FDAD-0E46-8612-A111C8AF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0E45D-5DE6-B449-867E-4BE99451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5E70F-2BCC-704E-80F6-A8987290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E95B4-A123-784F-A77A-C9DA5C4B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0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358F-C342-654E-B7A7-CE89D4F44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53999-409F-3D46-BE12-3DE13A4E2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8CA92-3C20-364E-9273-BD5E66D36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3F9E0-3F37-B140-8663-A0BD2368D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BDFC7-95F2-C74F-A842-D94FA5602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EBD38-E12D-9E4E-8D62-4CED20A5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0DFD03-0219-0D43-A1CE-F6E3D3BA3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9AFEE7-8206-804D-9529-09122245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9196-EBBC-F246-A3D8-BFCE0DB6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5ED0C-FDC6-644E-AEDE-08CA706C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30518-62BE-C04B-A525-7BE95B620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F66B8-7FAD-8E4E-825C-693A2E7D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5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E2D9E-8D56-FE4E-A815-FFF7F583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F85C7-944B-7B4C-BDE8-34DB49B4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94066-04A2-024E-A666-805DB895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055B-6B9B-3948-B99E-A023EF2E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DE877-2907-8F4A-A34E-934E1341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AF388-9135-DF41-9892-30862FB09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D28EC-EC54-A54D-9BE0-EB4C6E580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2E262-0B4F-2349-9C0C-4D64312E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496D3-8D4B-DF42-9C1E-1F9323B1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1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873A-1E4D-F24C-83E1-4E9948FF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3CC04-9617-C84E-9E92-C7BFD7D9D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E8164-CB32-064C-9056-A4F13A234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13BE9-3F37-8A4D-A0E2-D55FA2F1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9F0BD-39EC-2B47-B6B8-7AC8343A5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6EAA6-8F6F-0148-B8F6-801B551D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5E3B3C-44A9-494C-89F8-D45C942B8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1105E-D3FD-B845-AF8C-F5B5FAFC6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04E5E-1416-8E46-B603-FE45B471F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6AE64-A036-C143-AA04-654F305E16B3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A259-6163-AF43-8320-2BA3271B1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42704-BADE-0142-8E24-6C2145F20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622F4-DE0B-544A-81BB-D3F86DDF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6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7.tiff"/><Relationship Id="rId4" Type="http://schemas.openxmlformats.org/officeDocument/2006/relationships/image" Target="../media/image3.tiff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029B1-25F1-3A4D-BD96-C7C5C921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689100"/>
            <a:ext cx="1422400" cy="142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F62B4-C3A3-344F-B59A-3ABFFBD3C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0" y="1357483"/>
            <a:ext cx="1003300" cy="1404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B7F043-B9B5-5248-9FCE-3BE2C110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50" y="3824163"/>
            <a:ext cx="1422400" cy="875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B4AD1-EAD1-604E-AE41-B0032504D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1689100"/>
            <a:ext cx="21971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02635C-B512-B243-9CF2-50B40E21C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0" y="3111500"/>
            <a:ext cx="1917700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001CC9-0AD8-BF45-9757-4788942F3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2271883"/>
            <a:ext cx="17145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83CEF-9450-7A4C-B7C7-44C8E453E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6450" y="3111500"/>
            <a:ext cx="11938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1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FC62F4-2A90-8E41-AF59-D1A79B32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855" y="952303"/>
            <a:ext cx="12573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AAD26-42BA-CF49-A034-B47254F3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888" y="2743987"/>
            <a:ext cx="21082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E9058-90F8-5544-8ADD-90A54694D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687" y="830211"/>
            <a:ext cx="19177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685BC-2C76-F04B-A87F-F363B7BED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437" y="2011575"/>
            <a:ext cx="1491916" cy="666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50A7BA-9622-0F41-8846-F05EF5B5F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452" y="4874973"/>
            <a:ext cx="2004457" cy="112695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B274E5-8C8E-7D4A-9B37-711928A46FBF}"/>
              </a:ext>
            </a:extLst>
          </p:cNvPr>
          <p:cNvSpPr/>
          <p:nvPr/>
        </p:nvSpPr>
        <p:spPr>
          <a:xfrm>
            <a:off x="5147310" y="2484120"/>
            <a:ext cx="1965960" cy="1608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4B3200-2775-B047-895C-8EB86B452C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1822" y="2785051"/>
            <a:ext cx="1571716" cy="9351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A904F4-23EB-344B-9B1B-34ACE2FFA150}"/>
              </a:ext>
            </a:extLst>
          </p:cNvPr>
          <p:cNvSpPr txBox="1"/>
          <p:nvPr/>
        </p:nvSpPr>
        <p:spPr>
          <a:xfrm>
            <a:off x="5550544" y="3720382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Node App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B3F81F-AAF1-A246-94DD-F8CCE67FA8DC}"/>
              </a:ext>
            </a:extLst>
          </p:cNvPr>
          <p:cNvCxnSpPr>
            <a:cxnSpLocks/>
          </p:cNvCxnSpPr>
          <p:nvPr/>
        </p:nvCxnSpPr>
        <p:spPr>
          <a:xfrm>
            <a:off x="4518660" y="3228901"/>
            <a:ext cx="5622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9AD691-8F95-6A40-81C7-8FC35B9F5C0F}"/>
              </a:ext>
            </a:extLst>
          </p:cNvPr>
          <p:cNvCxnSpPr>
            <a:cxnSpLocks/>
          </p:cNvCxnSpPr>
          <p:nvPr/>
        </p:nvCxnSpPr>
        <p:spPr>
          <a:xfrm flipH="1" flipV="1">
            <a:off x="5085909" y="2011575"/>
            <a:ext cx="180246" cy="346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0791D5-435E-884F-996E-011FEA1C67AA}"/>
              </a:ext>
            </a:extLst>
          </p:cNvPr>
          <p:cNvCxnSpPr>
            <a:cxnSpLocks/>
          </p:cNvCxnSpPr>
          <p:nvPr/>
        </p:nvCxnSpPr>
        <p:spPr>
          <a:xfrm flipV="1">
            <a:off x="6648392" y="1922730"/>
            <a:ext cx="158808" cy="38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469E02-2F82-0F43-8F32-9F7360AA96D3}"/>
              </a:ext>
            </a:extLst>
          </p:cNvPr>
          <p:cNvCxnSpPr>
            <a:cxnSpLocks/>
          </p:cNvCxnSpPr>
          <p:nvPr/>
        </p:nvCxnSpPr>
        <p:spPr>
          <a:xfrm flipV="1">
            <a:off x="7275177" y="2553204"/>
            <a:ext cx="752353" cy="2667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4A04BD-3D12-DE48-9D51-6DE4BED48828}"/>
              </a:ext>
            </a:extLst>
          </p:cNvPr>
          <p:cNvCxnSpPr>
            <a:cxnSpLocks/>
          </p:cNvCxnSpPr>
          <p:nvPr/>
        </p:nvCxnSpPr>
        <p:spPr>
          <a:xfrm>
            <a:off x="6130289" y="4278512"/>
            <a:ext cx="0" cy="403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1C9E653-F7EE-4D48-950A-538DA5808D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645" y="3275010"/>
            <a:ext cx="2095500" cy="9652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6F14E0-CFC1-7448-95EB-BC9A123E601B}"/>
              </a:ext>
            </a:extLst>
          </p:cNvPr>
          <p:cNvCxnSpPr>
            <a:cxnSpLocks/>
          </p:cNvCxnSpPr>
          <p:nvPr/>
        </p:nvCxnSpPr>
        <p:spPr>
          <a:xfrm>
            <a:off x="7253094" y="3520810"/>
            <a:ext cx="715236" cy="159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9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AB06864-9C8B-0048-84D0-890D5CECE6D2}"/>
              </a:ext>
            </a:extLst>
          </p:cNvPr>
          <p:cNvSpPr/>
          <p:nvPr/>
        </p:nvSpPr>
        <p:spPr>
          <a:xfrm>
            <a:off x="9181094" y="804011"/>
            <a:ext cx="2421055" cy="30534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ECB49D-DB53-A947-83C5-EFE45A079895}"/>
              </a:ext>
            </a:extLst>
          </p:cNvPr>
          <p:cNvSpPr/>
          <p:nvPr/>
        </p:nvSpPr>
        <p:spPr>
          <a:xfrm>
            <a:off x="510757" y="794659"/>
            <a:ext cx="2421055" cy="30534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A1475-5855-824B-AF30-85C3D0C35080}"/>
              </a:ext>
            </a:extLst>
          </p:cNvPr>
          <p:cNvSpPr txBox="1"/>
          <p:nvPr/>
        </p:nvSpPr>
        <p:spPr>
          <a:xfrm>
            <a:off x="893529" y="3334233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Front 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A7D17-04A3-2F4B-8285-6831E36A6B1D}"/>
              </a:ext>
            </a:extLst>
          </p:cNvPr>
          <p:cNvSpPr txBox="1"/>
          <p:nvPr/>
        </p:nvSpPr>
        <p:spPr>
          <a:xfrm>
            <a:off x="9545649" y="3324881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Back 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E16B9-DFD0-9446-A574-D23CEEC5AA26}"/>
              </a:ext>
            </a:extLst>
          </p:cNvPr>
          <p:cNvSpPr txBox="1"/>
          <p:nvPr/>
        </p:nvSpPr>
        <p:spPr>
          <a:xfrm>
            <a:off x="4488536" y="6003751"/>
            <a:ext cx="327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API Integration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B7297-DEBD-5D4A-ABFA-A8A15CFD71A7}"/>
              </a:ext>
            </a:extLst>
          </p:cNvPr>
          <p:cNvSpPr/>
          <p:nvPr/>
        </p:nvSpPr>
        <p:spPr>
          <a:xfrm>
            <a:off x="4028241" y="795635"/>
            <a:ext cx="3885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Technologies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3267D9-7D91-C04F-A765-645C86140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58" y="1125814"/>
            <a:ext cx="933740" cy="933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F23ED5-7E0C-094F-9A1E-C3EB44EA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49" y="962904"/>
            <a:ext cx="658621" cy="922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553672-B3D8-BE47-BFED-06A243DA2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42" y="2459536"/>
            <a:ext cx="933741" cy="574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8FD382-AC0F-0642-88D3-FC0C0EF43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743" y="2142485"/>
            <a:ext cx="783675" cy="1108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C015A5-4DAD-E34C-B444-019DA8D95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871" y="989619"/>
            <a:ext cx="1669500" cy="6948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6367A0-BE0B-6141-8171-74FEF5E1C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442" y="2640995"/>
            <a:ext cx="1163828" cy="639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BC20AA-AF09-394D-9B23-215232599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695" y="1841346"/>
            <a:ext cx="1068483" cy="7360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7437D2-72E7-1F41-8FFB-100F97982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8981" y="1841346"/>
            <a:ext cx="5724005" cy="39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9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9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Beatty, Annette</dc:creator>
  <cp:lastModifiedBy>Beatty, Annette</cp:lastModifiedBy>
  <cp:revision>9</cp:revision>
  <dcterms:created xsi:type="dcterms:W3CDTF">2018-09-05T05:19:39Z</dcterms:created>
  <dcterms:modified xsi:type="dcterms:W3CDTF">2018-09-05T07:59:20Z</dcterms:modified>
</cp:coreProperties>
</file>